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864" r:id="rId1"/>
  </p:sldMasterIdLst>
  <p:sldIdLst>
    <p:sldId id="256" r:id="rId2"/>
    <p:sldId id="272" r:id="rId3"/>
    <p:sldId id="273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2192000" cy="6858000"/>
  <p:notesSz cx="6858000" cy="9144000"/>
  <p:defaultTextStyle>
    <a:defPPr>
      <a:defRPr lang="ar-SA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D01216F-05B3-E256-DC31-BC04705AC57F}" v="96" dt="2022-01-23T16:21:33.263"/>
    <p1510:client id="{38FE5CD7-ECD0-4B92-15E5-BB0E9FDB2EEE}" v="786" dt="2022-01-23T22:32:43.602"/>
    <p1510:client id="{56182160-1D7F-4FD6-0DD8-FDD150A0E2B9}" v="154" dt="2022-01-24T10:47:08.093"/>
    <p1510:client id="{CD3DDD90-D9B9-48F0-8401-08710511BA7A}" v="793" dt="2022-01-23T13:09:27.24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2973" autoAdjust="0"/>
    <p:restoredTop sz="94660"/>
  </p:normalViewPr>
  <p:slideViewPr>
    <p:cSldViewPr snapToGrid="0">
      <p:cViewPr varScale="1">
        <p:scale>
          <a:sx n="98" d="100"/>
          <a:sy n="98" d="100"/>
        </p:scale>
        <p:origin x="10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5923F103-BC34-4FE4-A40E-EDDEECFDA5D0}" type="datetimeFigureOut">
              <a:rPr lang="en-US" dirty="0"/>
              <a:pPr/>
              <a:t>1/24/2022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16732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A1CC3-2375-41D4-9E03-427CAF2A4C1A}" type="datetimeFigureOut">
              <a:rPr lang="en-US" dirty="0"/>
              <a:t>1/24/2022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6555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6868-8199-4C2C-A5B1-63AEE139F88E}" type="datetimeFigureOut">
              <a:rPr lang="en-US" dirty="0"/>
              <a:t>1/24/2022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72579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9FF7F-6988-44CC-821B-644E70CD2F73}" type="datetimeFigureOut">
              <a:rPr lang="en-US" dirty="0"/>
              <a:t>1/24/2022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37656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2C299-16B2-4475-990D-751901EACC14}" type="datetimeFigureOut">
              <a:rPr lang="en-US" dirty="0"/>
              <a:t>1/24/2022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95631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86839-B9D8-4651-8783-F325ECE74E65}" type="datetimeFigureOut">
              <a:rPr lang="en-US" dirty="0"/>
              <a:t>1/24/2022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077778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84F64-32F6-45C5-931F-ADC1662401D0}" type="datetimeFigureOut">
              <a:rPr lang="en-US" dirty="0"/>
              <a:t>1/24/2022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615029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53086D93-FCAC-47E0-A2EE-787E62CA814C}" type="datetimeFigureOut">
              <a:rPr lang="en-US" dirty="0"/>
              <a:t>1/24/2022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64118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CDA879A6-0FD0-4734-A311-86BFCA472E6E}" type="datetimeFigureOut">
              <a:rPr lang="en-US" dirty="0"/>
              <a:t>1/24/2022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83205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dirty="0"/>
              <a:t>1/24/2022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52151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6425-0181-43F2-84FC-787E803FD2F8}" type="datetimeFigureOut">
              <a:rPr lang="en-US" dirty="0"/>
              <a:t>1/24/2022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14631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dirty="0"/>
              <a:t>1/24/2022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7324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dirty="0"/>
              <a:t>1/24/2022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68417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dirty="0"/>
              <a:t>1/24/2022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84374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dirty="0"/>
              <a:t>1/24/2022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67583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86A4C-8E40-4F87-A4F0-01A0687C5742}" type="datetimeFigureOut">
              <a:rPr lang="en-US" dirty="0"/>
              <a:t>1/24/2022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37854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FigureOut">
              <a:rPr lang="en-US" dirty="0"/>
              <a:t>1/24/2022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56732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2BE451C3-0FF4-47C4-B829-773ADF60F88C}" type="datetimeFigureOut">
              <a:rPr lang="en-US" dirty="0"/>
              <a:t>1/24/2022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2771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5" r:id="rId1"/>
    <p:sldLayoutId id="2147483866" r:id="rId2"/>
    <p:sldLayoutId id="2147483867" r:id="rId3"/>
    <p:sldLayoutId id="2147483868" r:id="rId4"/>
    <p:sldLayoutId id="2147483869" r:id="rId5"/>
    <p:sldLayoutId id="2147483870" r:id="rId6"/>
    <p:sldLayoutId id="2147483871" r:id="rId7"/>
    <p:sldLayoutId id="2147483872" r:id="rId8"/>
    <p:sldLayoutId id="2147483873" r:id="rId9"/>
    <p:sldLayoutId id="2147483874" r:id="rId10"/>
    <p:sldLayoutId id="2147483875" r:id="rId11"/>
    <p:sldLayoutId id="2147483876" r:id="rId12"/>
    <p:sldLayoutId id="2147483877" r:id="rId13"/>
    <p:sldLayoutId id="2147483878" r:id="rId14"/>
    <p:sldLayoutId id="2147483879" r:id="rId15"/>
    <p:sldLayoutId id="2147483880" r:id="rId16"/>
    <p:sldLayoutId id="2147483881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>
            <a:extLst>
              <a:ext uri="{FF2B5EF4-FFF2-40B4-BE49-F238E27FC236}">
                <a16:creationId xmlns:a16="http://schemas.microsoft.com/office/drawing/2014/main" id="{E80A18F7-C48A-427B-992F-FC5E037C60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08" r="1671"/>
          <a:stretch/>
        </p:blipFill>
        <p:spPr>
          <a:xfrm>
            <a:off x="1" y="1552"/>
            <a:ext cx="11973596" cy="6856448"/>
          </a:xfrm>
          <a:custGeom>
            <a:avLst/>
            <a:gdLst/>
            <a:ahLst/>
            <a:cxnLst/>
            <a:rect l="l" t="t" r="r" b="b"/>
            <a:pathLst>
              <a:path w="12168757" h="6856448">
                <a:moveTo>
                  <a:pt x="0" y="0"/>
                </a:moveTo>
                <a:lnTo>
                  <a:pt x="11275572" y="0"/>
                </a:lnTo>
                <a:lnTo>
                  <a:pt x="11279725" y="311311"/>
                </a:lnTo>
                <a:cubicBezTo>
                  <a:pt x="11362648" y="3365106"/>
                  <a:pt x="12638651" y="3558944"/>
                  <a:pt x="11981282" y="6618698"/>
                </a:cubicBezTo>
                <a:lnTo>
                  <a:pt x="11926949" y="6856448"/>
                </a:lnTo>
                <a:lnTo>
                  <a:pt x="0" y="6856448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2605723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7145FF74-864F-43E3-95D7-27FB437E3E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339" y="1474752"/>
            <a:ext cx="3967843" cy="463797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22F57F2-47D8-49FD-AE27-9787B2D46D24}"/>
              </a:ext>
            </a:extLst>
          </p:cNvPr>
          <p:cNvSpPr txBox="1"/>
          <p:nvPr/>
        </p:nvSpPr>
        <p:spPr>
          <a:xfrm>
            <a:off x="594688" y="6110779"/>
            <a:ext cx="323305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>
                <a:ea typeface="+mn-lt"/>
                <a:cs typeface="+mn-lt"/>
              </a:rPr>
              <a:t>Upon request, the user must be registered</a:t>
            </a:r>
            <a:endParaRPr lang="en-US" dirty="0"/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F8D824D3-FFFA-41C8-9883-AD3F6D98F0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1557" y="1504060"/>
            <a:ext cx="4212770" cy="463511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2EE6EB1-AB15-459B-A5BB-A6776BD20415}"/>
              </a:ext>
            </a:extLst>
          </p:cNvPr>
          <p:cNvSpPr txBox="1"/>
          <p:nvPr/>
        </p:nvSpPr>
        <p:spPr>
          <a:xfrm>
            <a:off x="6152542" y="6350120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Request</a:t>
            </a:r>
          </a:p>
        </p:txBody>
      </p:sp>
      <p:pic>
        <p:nvPicPr>
          <p:cNvPr id="8" name="Picture 8">
            <a:extLst>
              <a:ext uri="{FF2B5EF4-FFF2-40B4-BE49-F238E27FC236}">
                <a16:creationId xmlns:a16="http://schemas.microsoft.com/office/drawing/2014/main" id="{55EFDDC2-ED4E-4A59-85CE-5691BC10E5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36198" y="1572516"/>
            <a:ext cx="3341913" cy="45997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CDBDEE2-FD52-4EAA-9149-7BEC882FD737}"/>
              </a:ext>
            </a:extLst>
          </p:cNvPr>
          <p:cNvSpPr txBox="1"/>
          <p:nvPr/>
        </p:nvSpPr>
        <p:spPr>
          <a:xfrm>
            <a:off x="9701848" y="6254926"/>
            <a:ext cx="274319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 err="1">
                <a:ea typeface="+mn-lt"/>
                <a:cs typeface="+mn-lt"/>
              </a:rPr>
              <a:t>ReviewDetails</a:t>
            </a:r>
            <a:endParaRPr lang="en-US" dirty="0" err="1"/>
          </a:p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5204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DE59307C-479A-4210-B7A8-33AF0BA87F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830" y="2327805"/>
            <a:ext cx="5428341" cy="395604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59467E6-000D-4650-B719-17FA85FAA5FD}"/>
              </a:ext>
            </a:extLst>
          </p:cNvPr>
          <p:cNvSpPr txBox="1"/>
          <p:nvPr/>
        </p:nvSpPr>
        <p:spPr>
          <a:xfrm>
            <a:off x="1414656" y="6386241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All List Car Owner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F16879A0-A0A4-45B4-907B-7EFF058594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0351" y="2365641"/>
            <a:ext cx="5183414" cy="395604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0E219F6-6C60-49B9-AAC9-5A6E5FC6251A}"/>
              </a:ext>
            </a:extLst>
          </p:cNvPr>
          <p:cNvSpPr txBox="1"/>
          <p:nvPr/>
        </p:nvSpPr>
        <p:spPr>
          <a:xfrm>
            <a:off x="7697339" y="6359414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 err="1"/>
              <a:t>LogIn</a:t>
            </a:r>
          </a:p>
        </p:txBody>
      </p:sp>
    </p:spTree>
    <p:extLst>
      <p:ext uri="{BB962C8B-B14F-4D97-AF65-F5344CB8AC3E}">
        <p14:creationId xmlns:p14="http://schemas.microsoft.com/office/powerpoint/2010/main" val="27109290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34FE0-FCF9-4BE8-A065-9CF437F9E8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9" y="335880"/>
            <a:ext cx="10325000" cy="142432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ea typeface="+mj-lt"/>
                <a:cs typeface="+mj-lt"/>
              </a:rPr>
              <a:t>Technologies used: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4D1296-5BE8-47F4-BE0C-C6D028EA37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Clr>
                <a:srgbClr val="8D87A6"/>
              </a:buClr>
              <a:buNone/>
            </a:pPr>
            <a:r>
              <a:rPr lang="en-US" dirty="0"/>
              <a:t>- </a:t>
            </a:r>
            <a:r>
              <a:rPr lang="en-US" dirty="0" err="1"/>
              <a:t>BackEnd</a:t>
            </a:r>
            <a:r>
              <a:rPr lang="en-US" dirty="0"/>
              <a:t>:</a:t>
            </a:r>
          </a:p>
          <a:p>
            <a:pPr marL="0" indent="0">
              <a:buNone/>
            </a:pPr>
            <a:r>
              <a:rPr lang="en-US" dirty="0"/>
              <a:t>- Java(</a:t>
            </a:r>
            <a:r>
              <a:rPr lang="en-US" dirty="0">
                <a:ea typeface="+mn-lt"/>
                <a:cs typeface="+mn-lt"/>
              </a:rPr>
              <a:t>IntelliJ IDEA)</a:t>
            </a:r>
          </a:p>
          <a:p>
            <a:pPr marL="0" indent="0">
              <a:buNone/>
            </a:pPr>
            <a:r>
              <a:rPr lang="en-US" dirty="0"/>
              <a:t>- Spring Boot</a:t>
            </a:r>
          </a:p>
          <a:p>
            <a:pPr marL="0" indent="0">
              <a:buNone/>
            </a:pPr>
            <a:r>
              <a:rPr lang="en-US" dirty="0"/>
              <a:t>- Database(</a:t>
            </a:r>
            <a:r>
              <a:rPr lang="en-US" dirty="0">
                <a:ea typeface="+mn-lt"/>
                <a:cs typeface="+mn-lt"/>
              </a:rPr>
              <a:t>MYSQL)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- </a:t>
            </a:r>
            <a:r>
              <a:rPr lang="en-US" dirty="0" err="1"/>
              <a:t>ForntEnd</a:t>
            </a:r>
          </a:p>
          <a:p>
            <a:pPr marL="0" indent="0">
              <a:buNone/>
            </a:pPr>
            <a:r>
              <a:rPr lang="en-US" dirty="0"/>
              <a:t>-React (</a:t>
            </a:r>
            <a:r>
              <a:rPr lang="en-US" dirty="0" err="1">
                <a:ea typeface="+mn-lt"/>
                <a:cs typeface="+mn-lt"/>
              </a:rPr>
              <a:t>javascript</a:t>
            </a:r>
            <a:r>
              <a:rPr lang="en-US" dirty="0">
                <a:ea typeface="+mn-lt"/>
                <a:cs typeface="+mn-lt"/>
              </a:rPr>
              <a:t>-Html-</a:t>
            </a:r>
            <a:r>
              <a:rPr lang="en-US" dirty="0" err="1">
                <a:ea typeface="+mn-lt"/>
                <a:cs typeface="+mn-lt"/>
              </a:rPr>
              <a:t>css</a:t>
            </a:r>
            <a:r>
              <a:rPr lang="en-US" dirty="0">
                <a:ea typeface="+mn-lt"/>
                <a:cs typeface="+mn-lt"/>
              </a:rPr>
              <a:t>-bootstrap)</a:t>
            </a:r>
          </a:p>
          <a:p>
            <a:pPr marL="0" indent="0">
              <a:buNone/>
            </a:pPr>
            <a:r>
              <a:rPr lang="en-US" dirty="0">
                <a:ea typeface="+mn-lt"/>
                <a:cs typeface="+mn-lt"/>
              </a:rPr>
              <a:t>(</a:t>
            </a:r>
            <a:r>
              <a:rPr lang="en-US" dirty="0" err="1">
                <a:ea typeface="+mn-lt"/>
                <a:cs typeface="+mn-lt"/>
              </a:rPr>
              <a:t>visualstudio</a:t>
            </a:r>
            <a:r>
              <a:rPr lang="en-US" dirty="0">
                <a:ea typeface="+mn-lt"/>
                <a:cs typeface="+mn-lt"/>
              </a:rPr>
              <a:t>)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42725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470E27-4E4A-420E-938B-BAD1CA91BC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9" y="490094"/>
            <a:ext cx="10325000" cy="1297320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7030A0"/>
                </a:solidFill>
                <a:ea typeface="+mj-lt"/>
                <a:cs typeface="+mj-lt"/>
              </a:rPr>
              <a:t>•What was the most difficult part of the project: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9CFC87-2A2F-4E9F-815C-15617E4B6B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3338285"/>
            <a:ext cx="8825659" cy="268151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ea typeface="+mn-lt"/>
                <a:cs typeface="+mn-lt"/>
              </a:rPr>
              <a:t>Work Git and Post from page to page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08047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1B2D5E-A653-439C-9056-CACC50C484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9" y="381237"/>
            <a:ext cx="10325000" cy="1206606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7030A0"/>
                </a:solidFill>
                <a:ea typeface="+mj-lt"/>
                <a:cs typeface="+mj-lt"/>
              </a:rPr>
              <a:t>What was your favorite part of the project:</a:t>
            </a:r>
            <a:endParaRPr lang="en-US" sz="3600" dirty="0">
              <a:solidFill>
                <a:srgbClr val="7030A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B770FD-1CF7-48B2-818D-AB33FB5A6B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ea typeface="+mn-lt"/>
                <a:cs typeface="+mn-lt"/>
              </a:rPr>
              <a:t>Last project in </a:t>
            </a:r>
            <a:r>
              <a:rPr lang="en-US" dirty="0" err="1">
                <a:ea typeface="+mn-lt"/>
                <a:cs typeface="+mn-lt"/>
              </a:rPr>
              <a:t>Tuwaiq</a:t>
            </a:r>
            <a:endParaRPr lang="en-US" dirty="0" err="1"/>
          </a:p>
          <a:p>
            <a:pPr>
              <a:buClr>
                <a:srgbClr val="8D87A6"/>
              </a:buClr>
            </a:pPr>
            <a:r>
              <a:rPr lang="en-US" dirty="0">
                <a:ea typeface="+mn-lt"/>
                <a:cs typeface="+mn-lt"/>
              </a:rPr>
              <a:t>Relationships between tables</a:t>
            </a:r>
          </a:p>
          <a:p>
            <a:pPr>
              <a:buClr>
                <a:srgbClr val="8D87A6"/>
              </a:buClr>
            </a:pPr>
            <a:r>
              <a:rPr lang="en-US" dirty="0" err="1"/>
              <a:t>css</a:t>
            </a:r>
          </a:p>
        </p:txBody>
      </p:sp>
    </p:spTree>
    <p:extLst>
      <p:ext uri="{BB962C8B-B14F-4D97-AF65-F5344CB8AC3E}">
        <p14:creationId xmlns:p14="http://schemas.microsoft.com/office/powerpoint/2010/main" val="36978374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52615-73F9-44AB-8BEF-82BA8D939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9" y="390308"/>
            <a:ext cx="10325000" cy="1442463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r>
              <a:rPr lang="en-US" sz="3600" dirty="0">
                <a:solidFill>
                  <a:srgbClr val="7030A0"/>
                </a:solidFill>
                <a:ea typeface="+mj-lt"/>
                <a:cs typeface="+mj-lt"/>
              </a:rPr>
              <a:t>What are the new things you learned creating this application:</a:t>
            </a:r>
            <a:endParaRPr lang="en-US" sz="3600" dirty="0">
              <a:solidFill>
                <a:srgbClr val="7030A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286AC2-A9F3-4D19-89BE-014E724143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dirty="0">
                <a:ea typeface="+mn-lt"/>
                <a:cs typeface="+mn-lt"/>
              </a:rPr>
              <a:t>The connection between  "Back-End and Front-End"</a:t>
            </a:r>
            <a:endParaRPr lang="en-US" sz="2400" dirty="0" err="1"/>
          </a:p>
          <a:p>
            <a:pPr>
              <a:buClr>
                <a:srgbClr val="8D87A6"/>
              </a:buClr>
            </a:pPr>
            <a:r>
              <a:rPr lang="en-US" sz="2400" dirty="0">
                <a:ea typeface="+mn-lt"/>
                <a:cs typeface="+mn-lt"/>
              </a:rPr>
              <a:t>check relationships</a:t>
            </a:r>
          </a:p>
          <a:p>
            <a:pPr>
              <a:buClr>
                <a:srgbClr val="8D87A6"/>
              </a:buClr>
            </a:pPr>
            <a:r>
              <a:rPr lang="en-US" sz="2400" dirty="0">
                <a:ea typeface="+mn-lt"/>
                <a:cs typeface="+mn-lt"/>
              </a:rPr>
              <a:t>reading error</a:t>
            </a:r>
          </a:p>
          <a:p>
            <a:pPr>
              <a:buClr>
                <a:srgbClr val="8D87A6"/>
              </a:buClr>
            </a:pPr>
            <a:endParaRPr lang="en-US" dirty="0">
              <a:ea typeface="+mn-lt"/>
              <a:cs typeface="+mn-lt"/>
            </a:endParaRPr>
          </a:p>
          <a:p>
            <a:pPr>
              <a:buClr>
                <a:srgbClr val="8D87A6"/>
              </a:buClr>
            </a:pPr>
            <a:endParaRPr lang="en-US" dirty="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751744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A8054F4D-FFCF-434D-A97A-71177E3521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14" y="917"/>
            <a:ext cx="12195628" cy="6856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6331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179103-23FB-4720-B7A9-67FC495BD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dirty="0">
                <a:ea typeface="+mj-lt"/>
                <a:cs typeface="+mj-lt"/>
              </a:rPr>
              <a:t>Problem statement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6FBF05-E713-44D9-B5A5-5F38581271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algn="ctr">
              <a:spcBef>
                <a:spcPts val="0"/>
              </a:spcBef>
              <a:buFont typeface="'Wingdings 3',Sans-Serif" charset="2"/>
              <a:buChar char="•"/>
            </a:pPr>
            <a:r>
              <a:rPr lang="en-US" sz="2800" dirty="0">
                <a:ea typeface="+mn-lt"/>
                <a:cs typeface="+mn-lt"/>
              </a:rPr>
              <a:t>He shortens the time of going to the office and renting a car, so he can from the nearest point take a car and go</a:t>
            </a:r>
          </a:p>
          <a:p>
            <a:pPr algn="ctr">
              <a:spcBef>
                <a:spcPts val="0"/>
              </a:spcBef>
              <a:buFont typeface="'Wingdings 3',Sans-Serif" charset="2"/>
              <a:buChar char="•"/>
            </a:pPr>
            <a:r>
              <a:rPr lang="en-US" sz="2800" dirty="0" err="1">
                <a:ea typeface="+mn-lt"/>
                <a:cs typeface="+mn-lt"/>
              </a:rPr>
              <a:t>يقصر</a:t>
            </a:r>
            <a:r>
              <a:rPr lang="en-US" sz="2800" dirty="0">
                <a:ea typeface="+mn-lt"/>
                <a:cs typeface="+mn-lt"/>
              </a:rPr>
              <a:t> </a:t>
            </a:r>
            <a:r>
              <a:rPr lang="en-US" sz="2800" dirty="0" err="1">
                <a:ea typeface="+mn-lt"/>
                <a:cs typeface="+mn-lt"/>
              </a:rPr>
              <a:t>وقت</a:t>
            </a:r>
            <a:r>
              <a:rPr lang="en-US" sz="2800" dirty="0">
                <a:ea typeface="+mn-lt"/>
                <a:cs typeface="+mn-lt"/>
              </a:rPr>
              <a:t> </a:t>
            </a:r>
            <a:r>
              <a:rPr lang="en-US" sz="2800" dirty="0" err="1">
                <a:ea typeface="+mn-lt"/>
                <a:cs typeface="+mn-lt"/>
              </a:rPr>
              <a:t>ذهابه</a:t>
            </a:r>
            <a:r>
              <a:rPr lang="en-US" sz="2800" dirty="0">
                <a:ea typeface="+mn-lt"/>
                <a:cs typeface="+mn-lt"/>
              </a:rPr>
              <a:t> </a:t>
            </a:r>
            <a:r>
              <a:rPr lang="en-US" sz="2800" dirty="0" err="1">
                <a:ea typeface="+mn-lt"/>
                <a:cs typeface="+mn-lt"/>
              </a:rPr>
              <a:t>إلى</a:t>
            </a:r>
            <a:r>
              <a:rPr lang="en-US" sz="2800" dirty="0">
                <a:ea typeface="+mn-lt"/>
                <a:cs typeface="+mn-lt"/>
              </a:rPr>
              <a:t> </a:t>
            </a:r>
            <a:r>
              <a:rPr lang="en-US" sz="2800" dirty="0" err="1">
                <a:ea typeface="+mn-lt"/>
                <a:cs typeface="+mn-lt"/>
              </a:rPr>
              <a:t>المكتب</a:t>
            </a:r>
            <a:r>
              <a:rPr lang="en-US" sz="2800" dirty="0">
                <a:ea typeface="+mn-lt"/>
                <a:cs typeface="+mn-lt"/>
              </a:rPr>
              <a:t> </a:t>
            </a:r>
            <a:r>
              <a:rPr lang="en-US" sz="2800" dirty="0" err="1">
                <a:ea typeface="+mn-lt"/>
                <a:cs typeface="+mn-lt"/>
              </a:rPr>
              <a:t>واستئجار</a:t>
            </a:r>
            <a:r>
              <a:rPr lang="en-US" sz="2800" dirty="0">
                <a:ea typeface="+mn-lt"/>
                <a:cs typeface="+mn-lt"/>
              </a:rPr>
              <a:t> </a:t>
            </a:r>
            <a:r>
              <a:rPr lang="en-US" sz="2800" dirty="0" err="1">
                <a:ea typeface="+mn-lt"/>
                <a:cs typeface="+mn-lt"/>
              </a:rPr>
              <a:t>سيارة</a:t>
            </a:r>
            <a:r>
              <a:rPr lang="en-US" sz="2800" dirty="0">
                <a:ea typeface="+mn-lt"/>
                <a:cs typeface="+mn-lt"/>
              </a:rPr>
              <a:t> </a:t>
            </a:r>
            <a:r>
              <a:rPr lang="en-US" sz="2800" dirty="0" err="1">
                <a:ea typeface="+mn-lt"/>
                <a:cs typeface="+mn-lt"/>
              </a:rPr>
              <a:t>ليتمكن</a:t>
            </a:r>
            <a:r>
              <a:rPr lang="en-US" sz="2800" dirty="0">
                <a:ea typeface="+mn-lt"/>
                <a:cs typeface="+mn-lt"/>
              </a:rPr>
              <a:t> </a:t>
            </a:r>
            <a:r>
              <a:rPr lang="en-US" sz="2800" dirty="0" err="1">
                <a:ea typeface="+mn-lt"/>
                <a:cs typeface="+mn-lt"/>
              </a:rPr>
              <a:t>من</a:t>
            </a:r>
            <a:r>
              <a:rPr lang="en-US" sz="2800" dirty="0">
                <a:ea typeface="+mn-lt"/>
                <a:cs typeface="+mn-lt"/>
              </a:rPr>
              <a:t> </a:t>
            </a:r>
            <a:r>
              <a:rPr lang="en-US" sz="2800" dirty="0" err="1">
                <a:ea typeface="+mn-lt"/>
                <a:cs typeface="+mn-lt"/>
              </a:rPr>
              <a:t>أقرب</a:t>
            </a:r>
            <a:r>
              <a:rPr lang="en-US" sz="2800" dirty="0">
                <a:ea typeface="+mn-lt"/>
                <a:cs typeface="+mn-lt"/>
              </a:rPr>
              <a:t> </a:t>
            </a:r>
            <a:r>
              <a:rPr lang="en-US" sz="2800" dirty="0" err="1">
                <a:ea typeface="+mn-lt"/>
                <a:cs typeface="+mn-lt"/>
              </a:rPr>
              <a:t>نقطة</a:t>
            </a:r>
            <a:r>
              <a:rPr lang="en-US" sz="2800" dirty="0">
                <a:ea typeface="+mn-lt"/>
                <a:cs typeface="+mn-lt"/>
              </a:rPr>
              <a:t> </a:t>
            </a:r>
            <a:r>
              <a:rPr lang="en-US" sz="2800" dirty="0" err="1">
                <a:ea typeface="+mn-lt"/>
                <a:cs typeface="+mn-lt"/>
              </a:rPr>
              <a:t>له</a:t>
            </a:r>
            <a:r>
              <a:rPr lang="en-US" sz="2800" dirty="0">
                <a:ea typeface="+mn-lt"/>
                <a:cs typeface="+mn-lt"/>
              </a:rPr>
              <a:t> </a:t>
            </a:r>
            <a:r>
              <a:rPr lang="en-US" sz="2800" dirty="0" err="1">
                <a:ea typeface="+mn-lt"/>
                <a:cs typeface="+mn-lt"/>
              </a:rPr>
              <a:t>أن</a:t>
            </a:r>
            <a:r>
              <a:rPr lang="en-US" sz="2800" dirty="0">
                <a:ea typeface="+mn-lt"/>
                <a:cs typeface="+mn-lt"/>
              </a:rPr>
              <a:t> </a:t>
            </a:r>
            <a:r>
              <a:rPr lang="en-US" sz="2800" dirty="0" err="1">
                <a:ea typeface="+mn-lt"/>
                <a:cs typeface="+mn-lt"/>
              </a:rPr>
              <a:t>يأخذ</a:t>
            </a:r>
            <a:r>
              <a:rPr lang="en-US" sz="2800" dirty="0">
                <a:ea typeface="+mn-lt"/>
                <a:cs typeface="+mn-lt"/>
              </a:rPr>
              <a:t> </a:t>
            </a:r>
            <a:r>
              <a:rPr lang="en-US" sz="2800" dirty="0" err="1">
                <a:ea typeface="+mn-lt"/>
                <a:cs typeface="+mn-lt"/>
              </a:rPr>
              <a:t>سيارة</a:t>
            </a:r>
            <a:r>
              <a:rPr lang="en-US" sz="2800" dirty="0">
                <a:ea typeface="+mn-lt"/>
                <a:cs typeface="+mn-lt"/>
              </a:rPr>
              <a:t> </a:t>
            </a:r>
            <a:r>
              <a:rPr lang="en-US" sz="2800" dirty="0" err="1">
                <a:ea typeface="+mn-lt"/>
                <a:cs typeface="+mn-lt"/>
              </a:rPr>
              <a:t>ويذهب</a:t>
            </a:r>
            <a:r>
              <a:rPr lang="en-US" sz="2800" dirty="0">
                <a:ea typeface="+mn-lt"/>
                <a:cs typeface="+mn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205208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5C8FEF-77ED-4D6B-A750-0CC90156C1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+mj-lt"/>
                <a:cs typeface="+mj-lt"/>
              </a:rPr>
              <a:t>Brief about the project: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FE6B8F-9525-4D60-9682-68EB0BD19C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7883" y="2603500"/>
            <a:ext cx="9342730" cy="34163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ea typeface="+mn-lt"/>
                <a:cs typeface="+mn-lt"/>
              </a:rPr>
              <a:t>The app is to rent a car but not from a rental company</a:t>
            </a:r>
            <a:endParaRPr lang="en-US" dirty="0"/>
          </a:p>
          <a:p>
            <a:pPr marL="0" indent="0">
              <a:buNone/>
            </a:pPr>
            <a:r>
              <a:rPr lang="en-US" dirty="0">
                <a:ea typeface="+mn-lt"/>
                <a:cs typeface="+mn-lt"/>
              </a:rPr>
              <a:t> but from a person  like you and me who owns a car and registered through this</a:t>
            </a:r>
            <a:endParaRPr lang="en-US" dirty="0"/>
          </a:p>
          <a:p>
            <a:pPr marL="0" indent="0">
              <a:buNone/>
            </a:pPr>
            <a:r>
              <a:rPr lang="en-US" dirty="0">
                <a:ea typeface="+mn-lt"/>
                <a:cs typeface="+mn-lt"/>
              </a:rPr>
              <a:t>  app to rent his own car for other people to use.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algn="ctr">
              <a:buNone/>
            </a:pPr>
            <a:r>
              <a:rPr lang="en-US" sz="2000" dirty="0" err="1">
                <a:ea typeface="+mn-lt"/>
                <a:cs typeface="+mn-lt"/>
              </a:rPr>
              <a:t>التطبيق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مخصص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لاستئجار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سيارة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ولكن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ليس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من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شركة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تأجير</a:t>
            </a:r>
            <a:endParaRPr lang="en-US" sz="2000">
              <a:ea typeface="+mn-lt"/>
              <a:cs typeface="+mn-lt"/>
            </a:endParaRPr>
          </a:p>
          <a:p>
            <a:pPr algn="ctr">
              <a:buNone/>
            </a:pPr>
            <a:r>
              <a:rPr lang="en-US" sz="2000" dirty="0">
                <a:ea typeface="+mn-lt"/>
                <a:cs typeface="+mn-lt"/>
              </a:rPr>
              <a:t>  </a:t>
            </a:r>
            <a:r>
              <a:rPr lang="en-US" sz="2000" dirty="0" err="1">
                <a:ea typeface="+mn-lt"/>
                <a:cs typeface="+mn-lt"/>
              </a:rPr>
              <a:t>ولكن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من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شخص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مثلك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ومثلي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يمتلك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سيارة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ويسجل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من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خلال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هذا</a:t>
            </a:r>
            <a:endParaRPr lang="en-US" sz="2000">
              <a:ea typeface="+mn-lt"/>
              <a:cs typeface="+mn-lt"/>
            </a:endParaRPr>
          </a:p>
          <a:p>
            <a:pPr marL="0" indent="0" algn="ctr">
              <a:buNone/>
            </a:pPr>
            <a:r>
              <a:rPr lang="en-US" sz="2000" dirty="0">
                <a:ea typeface="+mn-lt"/>
                <a:cs typeface="+mn-lt"/>
              </a:rPr>
              <a:t>   </a:t>
            </a:r>
            <a:r>
              <a:rPr lang="en-US" sz="2000" dirty="0" err="1">
                <a:ea typeface="+mn-lt"/>
                <a:cs typeface="+mn-lt"/>
              </a:rPr>
              <a:t>التطبيق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لتأجير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سيارته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الخاصة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ليستخدمها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dirty="0" err="1">
                <a:ea typeface="+mn-lt"/>
                <a:cs typeface="+mn-lt"/>
              </a:rPr>
              <a:t>الآخرون</a:t>
            </a:r>
            <a:endParaRPr lang="en-US" sz="2000">
              <a:ea typeface="+mn-lt"/>
              <a:cs typeface="+mn-lt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31446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14710-0E93-47C6-AB2E-893B7A1E1B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9" y="598951"/>
            <a:ext cx="10325000" cy="69860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ea typeface="+mj-lt"/>
                <a:cs typeface="+mj-lt"/>
              </a:rPr>
              <a:t>Wireframe: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04BB310-3165-40A1-B779-40715F8DF82B}"/>
              </a:ext>
            </a:extLst>
          </p:cNvPr>
          <p:cNvSpPr/>
          <p:nvPr/>
        </p:nvSpPr>
        <p:spPr>
          <a:xfrm>
            <a:off x="557472" y="2491457"/>
            <a:ext cx="3492499" cy="422728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B0E9C2C-C095-4081-843B-8FEB296EAB1E}"/>
              </a:ext>
            </a:extLst>
          </p:cNvPr>
          <p:cNvSpPr txBox="1"/>
          <p:nvPr/>
        </p:nvSpPr>
        <p:spPr>
          <a:xfrm>
            <a:off x="859530" y="3112118"/>
            <a:ext cx="149134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>
                <a:ea typeface="+mn-lt"/>
                <a:cs typeface="+mn-lt"/>
              </a:rPr>
              <a:t>:Car Type</a:t>
            </a:r>
            <a:endParaRPr lang="en-US" dirty="0"/>
          </a:p>
          <a:p>
            <a:pPr algn="l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2844C3D-75C5-44DC-8180-6CFAE004D092}"/>
              </a:ext>
            </a:extLst>
          </p:cNvPr>
          <p:cNvSpPr txBox="1"/>
          <p:nvPr/>
        </p:nvSpPr>
        <p:spPr>
          <a:xfrm>
            <a:off x="826066" y="4154614"/>
            <a:ext cx="198119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City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82F4944-4D05-4A41-9EB8-8A2E3EFE53C6}"/>
              </a:ext>
            </a:extLst>
          </p:cNvPr>
          <p:cNvSpPr/>
          <p:nvPr/>
        </p:nvSpPr>
        <p:spPr>
          <a:xfrm>
            <a:off x="772864" y="4749026"/>
            <a:ext cx="916214" cy="39007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69D9FA6-047D-458A-A35E-F56ED69503D9}"/>
              </a:ext>
            </a:extLst>
          </p:cNvPr>
          <p:cNvSpPr/>
          <p:nvPr/>
        </p:nvSpPr>
        <p:spPr>
          <a:xfrm>
            <a:off x="1905853" y="4737464"/>
            <a:ext cx="898071" cy="39007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707B55A-82AD-4811-BFC8-09C18817A8A2}"/>
              </a:ext>
            </a:extLst>
          </p:cNvPr>
          <p:cNvSpPr/>
          <p:nvPr/>
        </p:nvSpPr>
        <p:spPr>
          <a:xfrm>
            <a:off x="2908300" y="4744268"/>
            <a:ext cx="916214" cy="3810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8D76FF0-F4F7-40FA-9873-4F9B274094E6}"/>
              </a:ext>
            </a:extLst>
          </p:cNvPr>
          <p:cNvSpPr/>
          <p:nvPr/>
        </p:nvSpPr>
        <p:spPr>
          <a:xfrm>
            <a:off x="916514" y="2671502"/>
            <a:ext cx="2694213" cy="36285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11EDE26-B190-4E65-890F-504FBCD2CCBA}"/>
              </a:ext>
            </a:extLst>
          </p:cNvPr>
          <p:cNvSpPr/>
          <p:nvPr/>
        </p:nvSpPr>
        <p:spPr>
          <a:xfrm>
            <a:off x="800743" y="5442658"/>
            <a:ext cx="916214" cy="3810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0269F0B-7A57-4660-AD24-E62C59AFB692}"/>
              </a:ext>
            </a:extLst>
          </p:cNvPr>
          <p:cNvSpPr/>
          <p:nvPr/>
        </p:nvSpPr>
        <p:spPr>
          <a:xfrm>
            <a:off x="1849210" y="5413397"/>
            <a:ext cx="898072" cy="41728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74CF1C7-94AE-44B0-9749-ECBDDF5439AD}"/>
              </a:ext>
            </a:extLst>
          </p:cNvPr>
          <p:cNvSpPr/>
          <p:nvPr/>
        </p:nvSpPr>
        <p:spPr>
          <a:xfrm>
            <a:off x="2908300" y="5346745"/>
            <a:ext cx="916216" cy="4445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6D1015F-79E3-4307-886E-83A96FC1DB5D}"/>
              </a:ext>
            </a:extLst>
          </p:cNvPr>
          <p:cNvSpPr/>
          <p:nvPr/>
        </p:nvSpPr>
        <p:spPr>
          <a:xfrm>
            <a:off x="691497" y="5972174"/>
            <a:ext cx="889001" cy="3719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699A51A-1091-4FAD-AF05-78E9493A485F}"/>
              </a:ext>
            </a:extLst>
          </p:cNvPr>
          <p:cNvSpPr/>
          <p:nvPr/>
        </p:nvSpPr>
        <p:spPr>
          <a:xfrm>
            <a:off x="1749480" y="5969243"/>
            <a:ext cx="916214" cy="3810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5F80290-FCEB-494A-BC2D-1882928D94A3}"/>
              </a:ext>
            </a:extLst>
          </p:cNvPr>
          <p:cNvSpPr/>
          <p:nvPr/>
        </p:nvSpPr>
        <p:spPr>
          <a:xfrm>
            <a:off x="2853872" y="5964708"/>
            <a:ext cx="970643" cy="3810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06DAC6C4-DEF6-44EA-8C5C-098FF537B69C}"/>
              </a:ext>
            </a:extLst>
          </p:cNvPr>
          <p:cNvSpPr/>
          <p:nvPr/>
        </p:nvSpPr>
        <p:spPr>
          <a:xfrm>
            <a:off x="4152215" y="3236632"/>
            <a:ext cx="1605642" cy="489856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31A82F8-5856-4CA7-BB9B-41DDBE4FEEE6}"/>
              </a:ext>
            </a:extLst>
          </p:cNvPr>
          <p:cNvSpPr txBox="1"/>
          <p:nvPr/>
        </p:nvSpPr>
        <p:spPr>
          <a:xfrm>
            <a:off x="4083315" y="2911995"/>
            <a:ext cx="163736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>
                <a:ea typeface="+mn-lt"/>
                <a:cs typeface="+mn-lt"/>
              </a:rPr>
              <a:t>click the city </a:t>
            </a:r>
            <a:endParaRPr lang="en-US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5C77BCE8-A48E-4C43-B5C1-6A182594D542}"/>
              </a:ext>
            </a:extLst>
          </p:cNvPr>
          <p:cNvSpPr/>
          <p:nvPr/>
        </p:nvSpPr>
        <p:spPr>
          <a:xfrm>
            <a:off x="6040211" y="1713140"/>
            <a:ext cx="2104570" cy="168728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DFACC5C-05BD-42D4-BAC6-50C36F5160F2}"/>
              </a:ext>
            </a:extLst>
          </p:cNvPr>
          <p:cNvSpPr/>
          <p:nvPr/>
        </p:nvSpPr>
        <p:spPr>
          <a:xfrm>
            <a:off x="6174015" y="1928585"/>
            <a:ext cx="680357" cy="33564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DABE421-CEF6-444E-BB45-B2B67DE5C803}"/>
              </a:ext>
            </a:extLst>
          </p:cNvPr>
          <p:cNvSpPr/>
          <p:nvPr/>
        </p:nvSpPr>
        <p:spPr>
          <a:xfrm>
            <a:off x="6171746" y="2343604"/>
            <a:ext cx="680357" cy="29028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E57D55D-A82A-4736-8B04-59E9BFB92AF6}"/>
              </a:ext>
            </a:extLst>
          </p:cNvPr>
          <p:cNvSpPr/>
          <p:nvPr/>
        </p:nvSpPr>
        <p:spPr>
          <a:xfrm>
            <a:off x="6171745" y="2751817"/>
            <a:ext cx="680357" cy="29028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634A64B-ECC4-4B77-BB7F-03F211D7E1D8}"/>
              </a:ext>
            </a:extLst>
          </p:cNvPr>
          <p:cNvSpPr/>
          <p:nvPr/>
        </p:nvSpPr>
        <p:spPr>
          <a:xfrm>
            <a:off x="7242174" y="2343603"/>
            <a:ext cx="680357" cy="29028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EF15A15-3B4C-4C7E-BEE3-AF61B116FCD4}"/>
              </a:ext>
            </a:extLst>
          </p:cNvPr>
          <p:cNvSpPr/>
          <p:nvPr/>
        </p:nvSpPr>
        <p:spPr>
          <a:xfrm>
            <a:off x="7242174" y="1926318"/>
            <a:ext cx="680357" cy="29028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4F776B5-065B-45B9-9DDF-A43C8D200CBE}"/>
              </a:ext>
            </a:extLst>
          </p:cNvPr>
          <p:cNvSpPr/>
          <p:nvPr/>
        </p:nvSpPr>
        <p:spPr>
          <a:xfrm>
            <a:off x="7242174" y="2751818"/>
            <a:ext cx="680357" cy="29028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2C653E6-F9EA-4FFE-A32D-069A0ADBDD88}"/>
              </a:ext>
            </a:extLst>
          </p:cNvPr>
          <p:cNvSpPr txBox="1"/>
          <p:nvPr/>
        </p:nvSpPr>
        <p:spPr>
          <a:xfrm>
            <a:off x="6066971" y="1213757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The same Car Type</a:t>
            </a:r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074DCF08-BD17-4A32-9D35-C815BA0C2E42}"/>
              </a:ext>
            </a:extLst>
          </p:cNvPr>
          <p:cNvSpPr/>
          <p:nvPr/>
        </p:nvSpPr>
        <p:spPr>
          <a:xfrm>
            <a:off x="4243814" y="4935201"/>
            <a:ext cx="1605642" cy="489856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02B1F1E7-C67C-4CB0-B4F5-334E627663E7}"/>
              </a:ext>
            </a:extLst>
          </p:cNvPr>
          <p:cNvSpPr/>
          <p:nvPr/>
        </p:nvSpPr>
        <p:spPr>
          <a:xfrm>
            <a:off x="6042481" y="4563836"/>
            <a:ext cx="2204354" cy="192313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54FFC28-EAFE-490B-82A5-22E870696E43}"/>
              </a:ext>
            </a:extLst>
          </p:cNvPr>
          <p:cNvSpPr txBox="1"/>
          <p:nvPr/>
        </p:nvSpPr>
        <p:spPr>
          <a:xfrm>
            <a:off x="6559096" y="4064453"/>
            <a:ext cx="230777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List Cars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980E081-03DE-430F-991E-148D5E2F0E3D}"/>
              </a:ext>
            </a:extLst>
          </p:cNvPr>
          <p:cNvSpPr txBox="1"/>
          <p:nvPr/>
        </p:nvSpPr>
        <p:spPr>
          <a:xfrm>
            <a:off x="4188149" y="4559940"/>
            <a:ext cx="2906483" cy="37840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Click The City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065E56F-D437-4E8F-81B8-E858ABA0C5A1}"/>
              </a:ext>
            </a:extLst>
          </p:cNvPr>
          <p:cNvSpPr/>
          <p:nvPr/>
        </p:nvSpPr>
        <p:spPr>
          <a:xfrm>
            <a:off x="6253389" y="4792890"/>
            <a:ext cx="762000" cy="3810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DE4B5F7B-5D84-4489-B31F-6AEE1CC3731B}"/>
              </a:ext>
            </a:extLst>
          </p:cNvPr>
          <p:cNvSpPr/>
          <p:nvPr/>
        </p:nvSpPr>
        <p:spPr>
          <a:xfrm>
            <a:off x="7205888" y="5237389"/>
            <a:ext cx="762000" cy="3810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6C51688C-B01C-4919-8192-C017FC541B95}"/>
              </a:ext>
            </a:extLst>
          </p:cNvPr>
          <p:cNvSpPr/>
          <p:nvPr/>
        </p:nvSpPr>
        <p:spPr>
          <a:xfrm>
            <a:off x="7205888" y="4792889"/>
            <a:ext cx="762000" cy="3810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7EDC1B46-D264-4722-830F-30558C85AA4E}"/>
              </a:ext>
            </a:extLst>
          </p:cNvPr>
          <p:cNvSpPr/>
          <p:nvPr/>
        </p:nvSpPr>
        <p:spPr>
          <a:xfrm>
            <a:off x="6253388" y="5237389"/>
            <a:ext cx="762000" cy="3810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7BA978D-6EAE-4027-B87C-5E2218020A32}"/>
              </a:ext>
            </a:extLst>
          </p:cNvPr>
          <p:cNvSpPr/>
          <p:nvPr/>
        </p:nvSpPr>
        <p:spPr>
          <a:xfrm>
            <a:off x="7205889" y="5709104"/>
            <a:ext cx="762000" cy="3810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DD43EFF8-8B44-439B-A692-9B79966C88A2}"/>
              </a:ext>
            </a:extLst>
          </p:cNvPr>
          <p:cNvSpPr/>
          <p:nvPr/>
        </p:nvSpPr>
        <p:spPr>
          <a:xfrm>
            <a:off x="6253389" y="5709104"/>
            <a:ext cx="762000" cy="3810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Arrow: Right 43">
            <a:extLst>
              <a:ext uri="{FF2B5EF4-FFF2-40B4-BE49-F238E27FC236}">
                <a16:creationId xmlns:a16="http://schemas.microsoft.com/office/drawing/2014/main" id="{842CCB0A-CB0E-432D-A242-0584CA92694D}"/>
              </a:ext>
            </a:extLst>
          </p:cNvPr>
          <p:cNvSpPr/>
          <p:nvPr/>
        </p:nvSpPr>
        <p:spPr>
          <a:xfrm>
            <a:off x="7888259" y="3862504"/>
            <a:ext cx="1759855" cy="480785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5D101860-B5E8-419B-BDE1-F9342DE34149}"/>
              </a:ext>
            </a:extLst>
          </p:cNvPr>
          <p:cNvSpPr/>
          <p:nvPr/>
        </p:nvSpPr>
        <p:spPr>
          <a:xfrm>
            <a:off x="6638925" y="3110139"/>
            <a:ext cx="916214" cy="226787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B4B15FC-DEFC-4139-8E3D-0AE812BEDDAD}"/>
              </a:ext>
            </a:extLst>
          </p:cNvPr>
          <p:cNvSpPr txBox="1"/>
          <p:nvPr/>
        </p:nvSpPr>
        <p:spPr>
          <a:xfrm>
            <a:off x="6638472" y="3037113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>
                <a:ea typeface="+mn-lt"/>
                <a:cs typeface="+mn-lt"/>
              </a:rPr>
              <a:t>Request</a:t>
            </a:r>
            <a:endParaRPr lang="en-US" dirty="0"/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0334179A-CB3F-43C2-AF19-C2914E988159}"/>
              </a:ext>
            </a:extLst>
          </p:cNvPr>
          <p:cNvSpPr/>
          <p:nvPr/>
        </p:nvSpPr>
        <p:spPr>
          <a:xfrm>
            <a:off x="6661603" y="6153605"/>
            <a:ext cx="916214" cy="29028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3623228-62F5-4DED-8335-95067E0990F3}"/>
              </a:ext>
            </a:extLst>
          </p:cNvPr>
          <p:cNvSpPr txBox="1"/>
          <p:nvPr/>
        </p:nvSpPr>
        <p:spPr>
          <a:xfrm>
            <a:off x="6633936" y="6089649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>
                <a:ea typeface="+mn-lt"/>
                <a:cs typeface="+mn-lt"/>
              </a:rPr>
              <a:t>Request</a:t>
            </a:r>
            <a:endParaRPr lang="en-US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0F4A9F0-8D69-4BC1-BA9D-FAFDA2CB3BEB}"/>
              </a:ext>
            </a:extLst>
          </p:cNvPr>
          <p:cNvSpPr txBox="1"/>
          <p:nvPr/>
        </p:nvSpPr>
        <p:spPr>
          <a:xfrm>
            <a:off x="7638597" y="3538311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Click The </a:t>
            </a:r>
            <a:r>
              <a:rPr lang="en-US" dirty="0">
                <a:ea typeface="+mn-lt"/>
                <a:cs typeface="+mn-lt"/>
              </a:rPr>
              <a:t>Request</a:t>
            </a:r>
            <a:endParaRPr lang="en-US" dirty="0"/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B97F3E74-A8C6-4FAD-8759-BAE9A0CB807D}"/>
              </a:ext>
            </a:extLst>
          </p:cNvPr>
          <p:cNvSpPr/>
          <p:nvPr/>
        </p:nvSpPr>
        <p:spPr>
          <a:xfrm>
            <a:off x="9809390" y="2443390"/>
            <a:ext cx="2104570" cy="313871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4E7961E5-A1C0-4EAA-B74D-B903588B12A9}"/>
              </a:ext>
            </a:extLst>
          </p:cNvPr>
          <p:cNvSpPr/>
          <p:nvPr/>
        </p:nvSpPr>
        <p:spPr>
          <a:xfrm>
            <a:off x="10142764" y="3157765"/>
            <a:ext cx="1496786" cy="335643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DB7BAE99-C613-4842-9E1B-331069FD8F46}"/>
              </a:ext>
            </a:extLst>
          </p:cNvPr>
          <p:cNvSpPr/>
          <p:nvPr/>
        </p:nvSpPr>
        <p:spPr>
          <a:xfrm>
            <a:off x="10142763" y="4210050"/>
            <a:ext cx="1496786" cy="335643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6F9F73A9-11BD-401E-A2BE-1908931C586A}"/>
              </a:ext>
            </a:extLst>
          </p:cNvPr>
          <p:cNvSpPr/>
          <p:nvPr/>
        </p:nvSpPr>
        <p:spPr>
          <a:xfrm>
            <a:off x="10142763" y="4727121"/>
            <a:ext cx="1496786" cy="335643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14E0774C-D23E-4BFF-895B-1581335EE211}"/>
              </a:ext>
            </a:extLst>
          </p:cNvPr>
          <p:cNvSpPr/>
          <p:nvPr/>
        </p:nvSpPr>
        <p:spPr>
          <a:xfrm>
            <a:off x="10142763" y="3674835"/>
            <a:ext cx="1496786" cy="335643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92D0222-9CB3-48B3-9858-B16895C2DE6C}"/>
              </a:ext>
            </a:extLst>
          </p:cNvPr>
          <p:cNvSpPr txBox="1"/>
          <p:nvPr/>
        </p:nvSpPr>
        <p:spPr>
          <a:xfrm>
            <a:off x="9906454" y="2585810"/>
            <a:ext cx="274319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>
                <a:ea typeface="+mn-lt"/>
                <a:cs typeface="+mn-lt"/>
              </a:rPr>
              <a:t>Register </a:t>
            </a:r>
            <a:r>
              <a:rPr lang="en-US" dirty="0" err="1">
                <a:ea typeface="+mn-lt"/>
                <a:cs typeface="+mn-lt"/>
              </a:rPr>
              <a:t>NewUser</a:t>
            </a:r>
            <a:endParaRPr lang="en-US" dirty="0" err="1"/>
          </a:p>
          <a:p>
            <a:pPr algn="l"/>
            <a:endParaRPr lang="en-US" dirty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F23D4395-CB15-4E48-8D6D-9768F1AC53E9}"/>
              </a:ext>
            </a:extLst>
          </p:cNvPr>
          <p:cNvSpPr/>
          <p:nvPr/>
        </p:nvSpPr>
        <p:spPr>
          <a:xfrm>
            <a:off x="2912725" y="3673617"/>
            <a:ext cx="916214" cy="5624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20B2C47E-3EFE-4943-A8F4-CC707A6EE428}"/>
              </a:ext>
            </a:extLst>
          </p:cNvPr>
          <p:cNvSpPr/>
          <p:nvPr/>
        </p:nvSpPr>
        <p:spPr>
          <a:xfrm>
            <a:off x="1852473" y="3645740"/>
            <a:ext cx="907143" cy="5624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277D1386-7888-4C78-843E-ECE21D74F518}"/>
              </a:ext>
            </a:extLst>
          </p:cNvPr>
          <p:cNvSpPr/>
          <p:nvPr/>
        </p:nvSpPr>
        <p:spPr>
          <a:xfrm>
            <a:off x="847756" y="3627154"/>
            <a:ext cx="907143" cy="5624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EF05DBD1-04FC-4F8A-9C28-6DCE799B4C0D}"/>
              </a:ext>
            </a:extLst>
          </p:cNvPr>
          <p:cNvSpPr/>
          <p:nvPr/>
        </p:nvSpPr>
        <p:spPr>
          <a:xfrm>
            <a:off x="10464800" y="5212444"/>
            <a:ext cx="916214" cy="27214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32FC1006-03A5-4F65-975B-A8C7439FC7E5}"/>
              </a:ext>
            </a:extLst>
          </p:cNvPr>
          <p:cNvSpPr txBox="1"/>
          <p:nvPr/>
        </p:nvSpPr>
        <p:spPr>
          <a:xfrm>
            <a:off x="10418989" y="5175702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>
                <a:ea typeface="+mn-lt"/>
                <a:cs typeface="+mn-lt"/>
              </a:rPr>
              <a:t>Request</a:t>
            </a:r>
            <a:endParaRPr lang="en-US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177B42F-8385-4A51-836F-44AA3D0D56F8}"/>
              </a:ext>
            </a:extLst>
          </p:cNvPr>
          <p:cNvCxnSpPr/>
          <p:nvPr/>
        </p:nvCxnSpPr>
        <p:spPr>
          <a:xfrm>
            <a:off x="1990260" y="2900943"/>
            <a:ext cx="306658" cy="0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D78CB5F5-4623-435F-BE67-FADEEFCE8DCE}"/>
              </a:ext>
            </a:extLst>
          </p:cNvPr>
          <p:cNvCxnSpPr>
            <a:cxnSpLocks/>
          </p:cNvCxnSpPr>
          <p:nvPr/>
        </p:nvCxnSpPr>
        <p:spPr>
          <a:xfrm>
            <a:off x="1562797" y="2910236"/>
            <a:ext cx="306658" cy="0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DEA32888-F5BA-4F36-B9C1-A6CEE14936A3}"/>
              </a:ext>
            </a:extLst>
          </p:cNvPr>
          <p:cNvCxnSpPr>
            <a:cxnSpLocks/>
          </p:cNvCxnSpPr>
          <p:nvPr/>
        </p:nvCxnSpPr>
        <p:spPr>
          <a:xfrm>
            <a:off x="1107455" y="2854479"/>
            <a:ext cx="306658" cy="0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BA782B3D-5B6D-4BBC-8E9D-C05F93A04008}"/>
              </a:ext>
            </a:extLst>
          </p:cNvPr>
          <p:cNvCxnSpPr>
            <a:cxnSpLocks/>
          </p:cNvCxnSpPr>
          <p:nvPr/>
        </p:nvCxnSpPr>
        <p:spPr>
          <a:xfrm>
            <a:off x="2445601" y="2938113"/>
            <a:ext cx="306658" cy="0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82910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EFD0DF8-3B78-4E41-BA92-A593D680795B}"/>
              </a:ext>
            </a:extLst>
          </p:cNvPr>
          <p:cNvSpPr/>
          <p:nvPr/>
        </p:nvSpPr>
        <p:spPr>
          <a:xfrm>
            <a:off x="1661533" y="2428178"/>
            <a:ext cx="3120570" cy="399142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B4472B2-76F6-40F6-8075-2CE9B0CCBB71}"/>
              </a:ext>
            </a:extLst>
          </p:cNvPr>
          <p:cNvSpPr/>
          <p:nvPr/>
        </p:nvSpPr>
        <p:spPr>
          <a:xfrm>
            <a:off x="2019190" y="2822121"/>
            <a:ext cx="2267856" cy="227692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6F6945F-28B6-4E5D-904D-BA22C3928AAF}"/>
              </a:ext>
            </a:extLst>
          </p:cNvPr>
          <p:cNvSpPr/>
          <p:nvPr/>
        </p:nvSpPr>
        <p:spPr>
          <a:xfrm>
            <a:off x="2433323" y="3085580"/>
            <a:ext cx="1306284" cy="87085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2C833A-C603-4062-931E-EE1DD2D816B5}"/>
              </a:ext>
            </a:extLst>
          </p:cNvPr>
          <p:cNvSpPr txBox="1"/>
          <p:nvPr/>
        </p:nvSpPr>
        <p:spPr>
          <a:xfrm>
            <a:off x="2431133" y="3204524"/>
            <a:ext cx="228055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 err="1"/>
              <a:t>img</a:t>
            </a:r>
            <a:r>
              <a:rPr lang="en-US" dirty="0"/>
              <a:t> Car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9051842-A48F-4064-ABF2-A24B88A26C4E}"/>
              </a:ext>
            </a:extLst>
          </p:cNvPr>
          <p:cNvSpPr/>
          <p:nvPr/>
        </p:nvSpPr>
        <p:spPr>
          <a:xfrm>
            <a:off x="2458877" y="4285111"/>
            <a:ext cx="1560285" cy="56242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ea typeface="+mn-lt"/>
                <a:cs typeface="+mn-lt"/>
              </a:rPr>
              <a:t>Order details</a:t>
            </a:r>
            <a:endParaRPr lang="en-US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C95BBAB9-19FF-4B92-AAFC-B66A0270B27B}"/>
              </a:ext>
            </a:extLst>
          </p:cNvPr>
          <p:cNvSpPr/>
          <p:nvPr/>
        </p:nvSpPr>
        <p:spPr>
          <a:xfrm>
            <a:off x="2202166" y="5610590"/>
            <a:ext cx="2077356" cy="54428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ea typeface="+mn-lt"/>
                <a:cs typeface="+mn-lt"/>
              </a:rPr>
              <a:t>Review </a:t>
            </a:r>
            <a:endParaRPr lang="en-US"/>
          </a:p>
          <a:p>
            <a:pPr algn="ctr"/>
            <a:endParaRPr lang="en-US" dirty="0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CFDD9FC1-BFFF-4C39-9326-233F069E8E88}"/>
              </a:ext>
            </a:extLst>
          </p:cNvPr>
          <p:cNvSpPr/>
          <p:nvPr/>
        </p:nvSpPr>
        <p:spPr>
          <a:xfrm>
            <a:off x="5442902" y="4147424"/>
            <a:ext cx="1805214" cy="480785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EEE38D-07B8-45F4-84F3-F39A0CC5D648}"/>
              </a:ext>
            </a:extLst>
          </p:cNvPr>
          <p:cNvSpPr txBox="1"/>
          <p:nvPr/>
        </p:nvSpPr>
        <p:spPr>
          <a:xfrm>
            <a:off x="5062698" y="3637378"/>
            <a:ext cx="274319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Click The </a:t>
            </a:r>
            <a:r>
              <a:rPr lang="en-US" dirty="0">
                <a:ea typeface="+mn-lt"/>
                <a:cs typeface="+mn-lt"/>
              </a:rPr>
              <a:t>Review </a:t>
            </a:r>
            <a:endParaRPr lang="en-US"/>
          </a:p>
          <a:p>
            <a:pPr algn="l"/>
            <a:endParaRPr lang="en-US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5AFC658E-1CF7-486A-84B5-B91F74B2F891}"/>
              </a:ext>
            </a:extLst>
          </p:cNvPr>
          <p:cNvSpPr/>
          <p:nvPr/>
        </p:nvSpPr>
        <p:spPr>
          <a:xfrm>
            <a:off x="8320127" y="2679689"/>
            <a:ext cx="2403927" cy="341085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8ABD6878-DDC8-417B-B244-D4DB0B69CBB9}"/>
              </a:ext>
            </a:extLst>
          </p:cNvPr>
          <p:cNvSpPr/>
          <p:nvPr/>
        </p:nvSpPr>
        <p:spPr>
          <a:xfrm>
            <a:off x="8480039" y="3147366"/>
            <a:ext cx="1986641" cy="49892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Consolas"/>
                <a:ea typeface="Consolas"/>
                <a:cs typeface="Consolas"/>
              </a:rPr>
              <a:t>ReviewDetails</a:t>
            </a:r>
            <a:endParaRPr lang="en-US" dirty="0" err="1">
              <a:solidFill>
                <a:schemeClr val="tx1"/>
              </a:solidFill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22D3802C-A41B-44C3-B3A0-A4D0991A08B7}"/>
              </a:ext>
            </a:extLst>
          </p:cNvPr>
          <p:cNvSpPr/>
          <p:nvPr/>
        </p:nvSpPr>
        <p:spPr>
          <a:xfrm>
            <a:off x="8652119" y="4462003"/>
            <a:ext cx="1741713" cy="61685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3F9CF1E8-57EB-465B-B062-C5E673140C5E}"/>
              </a:ext>
            </a:extLst>
          </p:cNvPr>
          <p:cNvSpPr/>
          <p:nvPr/>
        </p:nvSpPr>
        <p:spPr>
          <a:xfrm>
            <a:off x="8717167" y="5329541"/>
            <a:ext cx="1741713" cy="33564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0131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1C9F930-E093-4238-BB67-FF6BA0791CF3}"/>
              </a:ext>
            </a:extLst>
          </p:cNvPr>
          <p:cNvSpPr txBox="1"/>
          <p:nvPr/>
        </p:nvSpPr>
        <p:spPr>
          <a:xfrm>
            <a:off x="1931790" y="42628"/>
            <a:ext cx="3224515" cy="173861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 algn="l" defTabSz="457200" rtl="0">
              <a:spcBef>
                <a:spcPct val="0"/>
              </a:spcBef>
              <a:spcAft>
                <a:spcPts val="600"/>
              </a:spcAft>
            </a:pPr>
            <a:r>
              <a:rPr lang="en-US" sz="32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ER Diagram</a:t>
            </a:r>
            <a:r>
              <a:rPr lang="en-US" sz="3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:</a:t>
            </a:r>
            <a:endParaRPr lang="en-US" sz="3200" b="0" i="0" kern="1200" dirty="0">
              <a:solidFill>
                <a:srgbClr val="EBEBEB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4A642752-E309-4C35-BC49-9E9B569F13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919" y="2369133"/>
            <a:ext cx="9572530" cy="4628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6721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CF878-D66B-48C4-AA3C-0C21DADE5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9" y="626165"/>
            <a:ext cx="10325000" cy="101610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ea typeface="+mj-lt"/>
                <a:cs typeface="+mj-lt"/>
              </a:rPr>
              <a:t>Demo of the project: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89C7D1E6-5C4B-4521-86D5-C438880851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678" y="2525622"/>
            <a:ext cx="5754913" cy="4174398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62D29489-1769-43E6-9726-64512E7FD8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88" y="2526121"/>
            <a:ext cx="5582555" cy="4173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39512D5-E135-47C4-A86F-0566804458AB}"/>
              </a:ext>
            </a:extLst>
          </p:cNvPr>
          <p:cNvSpPr txBox="1"/>
          <p:nvPr/>
        </p:nvSpPr>
        <p:spPr>
          <a:xfrm>
            <a:off x="388258" y="2021113"/>
            <a:ext cx="4829626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 dirty="0">
                <a:solidFill>
                  <a:srgbClr val="7030A0"/>
                </a:solidFill>
              </a:rPr>
              <a:t>Home Page</a:t>
            </a:r>
          </a:p>
        </p:txBody>
      </p:sp>
    </p:spTree>
    <p:extLst>
      <p:ext uri="{BB962C8B-B14F-4D97-AF65-F5344CB8AC3E}">
        <p14:creationId xmlns:p14="http://schemas.microsoft.com/office/powerpoint/2010/main" val="25630747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D853985F-5622-4EF2-947E-275DFAFC26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6544" y="2866120"/>
            <a:ext cx="4385127" cy="3194048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B5D5D2FB-8277-4C12-B173-55EBD9AA16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9686" y="2820762"/>
            <a:ext cx="4004127" cy="3239406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2BAF0E11-4AA0-42B4-9DEB-53A1C7F9DD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815" y="2866118"/>
            <a:ext cx="3695700" cy="3194049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DF732FFC-D8AE-40F6-826C-287DAC9107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01258" y="144690"/>
            <a:ext cx="7251698" cy="256812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E12BEFC-D60E-4995-B098-D21415123394}"/>
              </a:ext>
            </a:extLst>
          </p:cNvPr>
          <p:cNvSpPr txBox="1"/>
          <p:nvPr/>
        </p:nvSpPr>
        <p:spPr>
          <a:xfrm>
            <a:off x="4388757" y="6339113"/>
            <a:ext cx="426719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 dirty="0">
                <a:solidFill>
                  <a:srgbClr val="7030A0"/>
                </a:solidFill>
                <a:ea typeface="+mn-lt"/>
                <a:cs typeface="+mn-lt"/>
              </a:rPr>
              <a:t>Every car and its type</a:t>
            </a:r>
          </a:p>
        </p:txBody>
      </p:sp>
    </p:spTree>
    <p:extLst>
      <p:ext uri="{BB962C8B-B14F-4D97-AF65-F5344CB8AC3E}">
        <p14:creationId xmlns:p14="http://schemas.microsoft.com/office/powerpoint/2010/main" val="8570759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7921B160-C1EE-4809-89A7-C62A85A700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67" y="2627607"/>
            <a:ext cx="6716485" cy="4054285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C9EE8CB9-850E-470D-B4F1-A57AD99ED4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1997" y="2663212"/>
            <a:ext cx="5018358" cy="3976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4245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16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Ion Boardroom</vt:lpstr>
      <vt:lpstr>PowerPoint Presentation</vt:lpstr>
      <vt:lpstr> Problem statement</vt:lpstr>
      <vt:lpstr>Brief about the project:</vt:lpstr>
      <vt:lpstr>Wireframe:</vt:lpstr>
      <vt:lpstr>PowerPoint Presentation</vt:lpstr>
      <vt:lpstr>PowerPoint Presentation</vt:lpstr>
      <vt:lpstr>Demo of the project:</vt:lpstr>
      <vt:lpstr>PowerPoint Presentation</vt:lpstr>
      <vt:lpstr>PowerPoint Presentation</vt:lpstr>
      <vt:lpstr>PowerPoint Presentation</vt:lpstr>
      <vt:lpstr>PowerPoint Presentation</vt:lpstr>
      <vt:lpstr>Technologies used:</vt:lpstr>
      <vt:lpstr>•What was the most difficult part of the project:</vt:lpstr>
      <vt:lpstr>What was your favorite part of the project:</vt:lpstr>
      <vt:lpstr> What are the new things you learned creating this application: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728</cp:revision>
  <dcterms:created xsi:type="dcterms:W3CDTF">2022-01-23T11:47:09Z</dcterms:created>
  <dcterms:modified xsi:type="dcterms:W3CDTF">2022-01-25T07:05:06Z</dcterms:modified>
</cp:coreProperties>
</file>